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5" r:id="rId9"/>
    <p:sldId id="264" r:id="rId10"/>
    <p:sldId id="261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65"/>
    <p:restoredTop sz="94686"/>
  </p:normalViewPr>
  <p:slideViewPr>
    <p:cSldViewPr snapToGrid="0" snapToObjects="1">
      <p:cViewPr>
        <p:scale>
          <a:sx n="70" d="100"/>
          <a:sy n="70" d="100"/>
        </p:scale>
        <p:origin x="4128" y="2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642032-0870-6D4E-ACEB-1639C32A303E}" type="doc">
      <dgm:prSet loTypeId="urn:microsoft.com/office/officeart/2005/8/layout/defaul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04E87C48-75DD-AE46-BE72-D4D8C0AA6F25}">
      <dgm:prSet phldrT="[Teks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nl-NL" dirty="0" err="1" smtClean="0"/>
            <a:t>Introduction</a:t>
          </a:r>
          <a:endParaRPr lang="nl-NL" dirty="0"/>
        </a:p>
      </dgm:t>
    </dgm:pt>
    <dgm:pt modelId="{7F612020-0AC8-2646-A965-498CD7E5C096}" type="parTrans" cxnId="{ADD98F4E-AC62-994F-96E4-25CB0DC15AC7}">
      <dgm:prSet/>
      <dgm:spPr/>
      <dgm:t>
        <a:bodyPr/>
        <a:lstStyle/>
        <a:p>
          <a:endParaRPr lang="nl-NL"/>
        </a:p>
      </dgm:t>
    </dgm:pt>
    <dgm:pt modelId="{4B20535F-A536-E848-99D3-11C1751CBECC}" type="sibTrans" cxnId="{ADD98F4E-AC62-994F-96E4-25CB0DC15AC7}">
      <dgm:prSet/>
      <dgm:spPr/>
      <dgm:t>
        <a:bodyPr/>
        <a:lstStyle/>
        <a:p>
          <a:endParaRPr lang="nl-NL"/>
        </a:p>
      </dgm:t>
    </dgm:pt>
    <dgm:pt modelId="{F6C77EED-965F-2A4D-97E8-3D5761E6743F}">
      <dgm:prSet phldrT="[Teks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nl-NL" dirty="0" err="1" smtClean="0"/>
            <a:t>Methods</a:t>
          </a:r>
          <a:endParaRPr lang="nl-NL" dirty="0"/>
        </a:p>
      </dgm:t>
    </dgm:pt>
    <dgm:pt modelId="{DCA1D912-EBBA-5B4C-83F8-DF7F065F577A}" type="parTrans" cxnId="{4D3DB8EC-3B1F-9C4B-A434-8D7A724FEA8E}">
      <dgm:prSet/>
      <dgm:spPr/>
      <dgm:t>
        <a:bodyPr/>
        <a:lstStyle/>
        <a:p>
          <a:endParaRPr lang="nl-NL"/>
        </a:p>
      </dgm:t>
    </dgm:pt>
    <dgm:pt modelId="{C0A29851-2527-324B-ABD0-59EC0F16232F}" type="sibTrans" cxnId="{4D3DB8EC-3B1F-9C4B-A434-8D7A724FEA8E}">
      <dgm:prSet/>
      <dgm:spPr/>
      <dgm:t>
        <a:bodyPr/>
        <a:lstStyle/>
        <a:p>
          <a:endParaRPr lang="nl-NL"/>
        </a:p>
      </dgm:t>
    </dgm:pt>
    <dgm:pt modelId="{C5E8A90A-D3E1-7C4D-ABF5-9D9159B20406}">
      <dgm:prSet phldrT="[Teks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nl-NL" dirty="0" err="1" smtClean="0"/>
            <a:t>Results</a:t>
          </a:r>
          <a:endParaRPr lang="nl-NL" dirty="0"/>
        </a:p>
      </dgm:t>
    </dgm:pt>
    <dgm:pt modelId="{7E0D923E-0ECE-A04D-B829-B852C8491DC7}" type="parTrans" cxnId="{3629DED9-85F2-B14D-A7E0-B58BEEB95A2E}">
      <dgm:prSet/>
      <dgm:spPr/>
      <dgm:t>
        <a:bodyPr/>
        <a:lstStyle/>
        <a:p>
          <a:endParaRPr lang="nl-NL"/>
        </a:p>
      </dgm:t>
    </dgm:pt>
    <dgm:pt modelId="{32846B92-82D8-4C4F-9089-A0E648F5E5C2}" type="sibTrans" cxnId="{3629DED9-85F2-B14D-A7E0-B58BEEB95A2E}">
      <dgm:prSet/>
      <dgm:spPr/>
      <dgm:t>
        <a:bodyPr/>
        <a:lstStyle/>
        <a:p>
          <a:endParaRPr lang="nl-NL"/>
        </a:p>
      </dgm:t>
    </dgm:pt>
    <dgm:pt modelId="{2EA51144-7C7A-EA4D-B446-145AE0F88F1C}">
      <dgm:prSet phldrT="[Teks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nl-NL" dirty="0" err="1" smtClean="0"/>
            <a:t>Discussion</a:t>
          </a:r>
          <a:endParaRPr lang="nl-NL" dirty="0"/>
        </a:p>
      </dgm:t>
    </dgm:pt>
    <dgm:pt modelId="{8B531528-B415-D047-812E-1D8C94827ED1}" type="parTrans" cxnId="{39F46CCE-B210-164E-95AF-996663AAC834}">
      <dgm:prSet/>
      <dgm:spPr/>
      <dgm:t>
        <a:bodyPr/>
        <a:lstStyle/>
        <a:p>
          <a:endParaRPr lang="nl-NL"/>
        </a:p>
      </dgm:t>
    </dgm:pt>
    <dgm:pt modelId="{D49C2E9C-8C6C-CC4C-80A1-35AD156C9A01}" type="sibTrans" cxnId="{39F46CCE-B210-164E-95AF-996663AAC834}">
      <dgm:prSet/>
      <dgm:spPr/>
      <dgm:t>
        <a:bodyPr/>
        <a:lstStyle/>
        <a:p>
          <a:endParaRPr lang="nl-NL"/>
        </a:p>
      </dgm:t>
    </dgm:pt>
    <dgm:pt modelId="{1DEFE732-77DF-3F4D-953A-BEB6AA0BEAE3}" type="pres">
      <dgm:prSet presAssocID="{6A642032-0870-6D4E-ACEB-1639C32A303E}" presName="diagram" presStyleCnt="0">
        <dgm:presLayoutVars>
          <dgm:dir/>
          <dgm:resizeHandles val="exact"/>
        </dgm:presLayoutVars>
      </dgm:prSet>
      <dgm:spPr/>
    </dgm:pt>
    <dgm:pt modelId="{FD64F828-24A4-EB4B-93CC-43DEAF1FA69F}" type="pres">
      <dgm:prSet presAssocID="{04E87C48-75DD-AE46-BE72-D4D8C0AA6F25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C35B4E9A-0037-1E4F-8933-F9B66FE4B4F4}" type="pres">
      <dgm:prSet presAssocID="{4B20535F-A536-E848-99D3-11C1751CBECC}" presName="sibTrans" presStyleCnt="0"/>
      <dgm:spPr/>
    </dgm:pt>
    <dgm:pt modelId="{D6642E06-683B-0F4A-9726-9F04238C4C1C}" type="pres">
      <dgm:prSet presAssocID="{F6C77EED-965F-2A4D-97E8-3D5761E6743F}" presName="node" presStyleLbl="node1" presStyleIdx="1" presStyleCnt="4">
        <dgm:presLayoutVars>
          <dgm:bulletEnabled val="1"/>
        </dgm:presLayoutVars>
      </dgm:prSet>
      <dgm:spPr/>
    </dgm:pt>
    <dgm:pt modelId="{208EC810-166F-FF42-9044-5EB7924C1545}" type="pres">
      <dgm:prSet presAssocID="{C0A29851-2527-324B-ABD0-59EC0F16232F}" presName="sibTrans" presStyleCnt="0"/>
      <dgm:spPr/>
    </dgm:pt>
    <dgm:pt modelId="{6DE10E8F-156C-B440-81F9-49035D8EA493}" type="pres">
      <dgm:prSet presAssocID="{C5E8A90A-D3E1-7C4D-ABF5-9D9159B20406}" presName="node" presStyleLbl="node1" presStyleIdx="2" presStyleCnt="4">
        <dgm:presLayoutVars>
          <dgm:bulletEnabled val="1"/>
        </dgm:presLayoutVars>
      </dgm:prSet>
      <dgm:spPr/>
    </dgm:pt>
    <dgm:pt modelId="{032DA7DD-0A5D-8A41-BBA2-AC0B676B11CD}" type="pres">
      <dgm:prSet presAssocID="{32846B92-82D8-4C4F-9089-A0E648F5E5C2}" presName="sibTrans" presStyleCnt="0"/>
      <dgm:spPr/>
    </dgm:pt>
    <dgm:pt modelId="{6231F14C-BA32-4E4F-8956-178CE898D28D}" type="pres">
      <dgm:prSet presAssocID="{2EA51144-7C7A-EA4D-B446-145AE0F88F1C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26C6C782-D1B2-7449-BFBB-E8C4F64EA8C6}" type="presOf" srcId="{6A642032-0870-6D4E-ACEB-1639C32A303E}" destId="{1DEFE732-77DF-3F4D-953A-BEB6AA0BEAE3}" srcOrd="0" destOrd="0" presId="urn:microsoft.com/office/officeart/2005/8/layout/default"/>
    <dgm:cxn modelId="{4D3DB8EC-3B1F-9C4B-A434-8D7A724FEA8E}" srcId="{6A642032-0870-6D4E-ACEB-1639C32A303E}" destId="{F6C77EED-965F-2A4D-97E8-3D5761E6743F}" srcOrd="1" destOrd="0" parTransId="{DCA1D912-EBBA-5B4C-83F8-DF7F065F577A}" sibTransId="{C0A29851-2527-324B-ABD0-59EC0F16232F}"/>
    <dgm:cxn modelId="{39F46CCE-B210-164E-95AF-996663AAC834}" srcId="{6A642032-0870-6D4E-ACEB-1639C32A303E}" destId="{2EA51144-7C7A-EA4D-B446-145AE0F88F1C}" srcOrd="3" destOrd="0" parTransId="{8B531528-B415-D047-812E-1D8C94827ED1}" sibTransId="{D49C2E9C-8C6C-CC4C-80A1-35AD156C9A01}"/>
    <dgm:cxn modelId="{ADD98F4E-AC62-994F-96E4-25CB0DC15AC7}" srcId="{6A642032-0870-6D4E-ACEB-1639C32A303E}" destId="{04E87C48-75DD-AE46-BE72-D4D8C0AA6F25}" srcOrd="0" destOrd="0" parTransId="{7F612020-0AC8-2646-A965-498CD7E5C096}" sibTransId="{4B20535F-A536-E848-99D3-11C1751CBECC}"/>
    <dgm:cxn modelId="{E188C4E2-6213-3A45-B61D-6FD8D451D813}" type="presOf" srcId="{2EA51144-7C7A-EA4D-B446-145AE0F88F1C}" destId="{6231F14C-BA32-4E4F-8956-178CE898D28D}" srcOrd="0" destOrd="0" presId="urn:microsoft.com/office/officeart/2005/8/layout/default"/>
    <dgm:cxn modelId="{727321D7-F7F2-A14B-8CEB-361389156B44}" type="presOf" srcId="{F6C77EED-965F-2A4D-97E8-3D5761E6743F}" destId="{D6642E06-683B-0F4A-9726-9F04238C4C1C}" srcOrd="0" destOrd="0" presId="urn:microsoft.com/office/officeart/2005/8/layout/default"/>
    <dgm:cxn modelId="{39FC1361-8D8B-334B-B026-34A0E3791102}" type="presOf" srcId="{04E87C48-75DD-AE46-BE72-D4D8C0AA6F25}" destId="{FD64F828-24A4-EB4B-93CC-43DEAF1FA69F}" srcOrd="0" destOrd="0" presId="urn:microsoft.com/office/officeart/2005/8/layout/default"/>
    <dgm:cxn modelId="{3629DED9-85F2-B14D-A7E0-B58BEEB95A2E}" srcId="{6A642032-0870-6D4E-ACEB-1639C32A303E}" destId="{C5E8A90A-D3E1-7C4D-ABF5-9D9159B20406}" srcOrd="2" destOrd="0" parTransId="{7E0D923E-0ECE-A04D-B829-B852C8491DC7}" sibTransId="{32846B92-82D8-4C4F-9089-A0E648F5E5C2}"/>
    <dgm:cxn modelId="{B1A26C31-0CF3-7D4B-95C6-5724AB747F90}" type="presOf" srcId="{C5E8A90A-D3E1-7C4D-ABF5-9D9159B20406}" destId="{6DE10E8F-156C-B440-81F9-49035D8EA493}" srcOrd="0" destOrd="0" presId="urn:microsoft.com/office/officeart/2005/8/layout/default"/>
    <dgm:cxn modelId="{A69A4A58-EA4E-774A-A7D9-B91EB4657136}" type="presParOf" srcId="{1DEFE732-77DF-3F4D-953A-BEB6AA0BEAE3}" destId="{FD64F828-24A4-EB4B-93CC-43DEAF1FA69F}" srcOrd="0" destOrd="0" presId="urn:microsoft.com/office/officeart/2005/8/layout/default"/>
    <dgm:cxn modelId="{A220F9BE-2D1D-5F4E-B07A-0B6627EE6902}" type="presParOf" srcId="{1DEFE732-77DF-3F4D-953A-BEB6AA0BEAE3}" destId="{C35B4E9A-0037-1E4F-8933-F9B66FE4B4F4}" srcOrd="1" destOrd="0" presId="urn:microsoft.com/office/officeart/2005/8/layout/default"/>
    <dgm:cxn modelId="{3A2229DE-9753-424F-8278-310FDD3CBA16}" type="presParOf" srcId="{1DEFE732-77DF-3F4D-953A-BEB6AA0BEAE3}" destId="{D6642E06-683B-0F4A-9726-9F04238C4C1C}" srcOrd="2" destOrd="0" presId="urn:microsoft.com/office/officeart/2005/8/layout/default"/>
    <dgm:cxn modelId="{37FF0CD7-2156-2649-9597-FA935E3688F9}" type="presParOf" srcId="{1DEFE732-77DF-3F4D-953A-BEB6AA0BEAE3}" destId="{208EC810-166F-FF42-9044-5EB7924C1545}" srcOrd="3" destOrd="0" presId="urn:microsoft.com/office/officeart/2005/8/layout/default"/>
    <dgm:cxn modelId="{CF34A226-CF11-0345-A08F-7F60786B6137}" type="presParOf" srcId="{1DEFE732-77DF-3F4D-953A-BEB6AA0BEAE3}" destId="{6DE10E8F-156C-B440-81F9-49035D8EA493}" srcOrd="4" destOrd="0" presId="urn:microsoft.com/office/officeart/2005/8/layout/default"/>
    <dgm:cxn modelId="{BD860BAA-9957-9A49-82E0-74E28B646E1C}" type="presParOf" srcId="{1DEFE732-77DF-3F4D-953A-BEB6AA0BEAE3}" destId="{032DA7DD-0A5D-8A41-BBA2-AC0B676B11CD}" srcOrd="5" destOrd="0" presId="urn:microsoft.com/office/officeart/2005/8/layout/default"/>
    <dgm:cxn modelId="{870E9DFB-8AA1-D142-98AA-C7F9D9BD3344}" type="presParOf" srcId="{1DEFE732-77DF-3F4D-953A-BEB6AA0BEAE3}" destId="{6231F14C-BA32-4E4F-8956-178CE898D28D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4F828-24A4-EB4B-93CC-43DEAF1FA69F}">
      <dsp:nvSpPr>
        <dsp:cNvPr id="0" name=""/>
        <dsp:cNvSpPr/>
      </dsp:nvSpPr>
      <dsp:spPr>
        <a:xfrm>
          <a:off x="1088249" y="2203"/>
          <a:ext cx="3224119" cy="1934471"/>
        </a:xfrm>
        <a:prstGeom prst="rect">
          <a:avLst/>
        </a:prstGeom>
        <a:solidFill>
          <a:schemeClr val="lt1"/>
        </a:solidFill>
        <a:ln w="19050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900" kern="1200" dirty="0" err="1" smtClean="0"/>
            <a:t>Introduction</a:t>
          </a:r>
          <a:endParaRPr lang="nl-NL" sz="3900" kern="1200" dirty="0"/>
        </a:p>
      </dsp:txBody>
      <dsp:txXfrm>
        <a:off x="1088249" y="2203"/>
        <a:ext cx="3224119" cy="1934471"/>
      </dsp:txXfrm>
    </dsp:sp>
    <dsp:sp modelId="{D6642E06-683B-0F4A-9726-9F04238C4C1C}">
      <dsp:nvSpPr>
        <dsp:cNvPr id="0" name=""/>
        <dsp:cNvSpPr/>
      </dsp:nvSpPr>
      <dsp:spPr>
        <a:xfrm>
          <a:off x="4634780" y="2203"/>
          <a:ext cx="3224119" cy="1934471"/>
        </a:xfrm>
        <a:prstGeom prst="rect">
          <a:avLst/>
        </a:prstGeom>
        <a:solidFill>
          <a:schemeClr val="lt1"/>
        </a:solidFill>
        <a:ln w="19050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900" kern="1200" dirty="0" err="1" smtClean="0"/>
            <a:t>Methods</a:t>
          </a:r>
          <a:endParaRPr lang="nl-NL" sz="3900" kern="1200" dirty="0"/>
        </a:p>
      </dsp:txBody>
      <dsp:txXfrm>
        <a:off x="4634780" y="2203"/>
        <a:ext cx="3224119" cy="1934471"/>
      </dsp:txXfrm>
    </dsp:sp>
    <dsp:sp modelId="{6DE10E8F-156C-B440-81F9-49035D8EA493}">
      <dsp:nvSpPr>
        <dsp:cNvPr id="0" name=""/>
        <dsp:cNvSpPr/>
      </dsp:nvSpPr>
      <dsp:spPr>
        <a:xfrm>
          <a:off x="1088249" y="2259086"/>
          <a:ext cx="3224119" cy="1934471"/>
        </a:xfrm>
        <a:prstGeom prst="rect">
          <a:avLst/>
        </a:prstGeom>
        <a:solidFill>
          <a:schemeClr val="lt1"/>
        </a:solidFill>
        <a:ln w="19050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900" kern="1200" dirty="0" err="1" smtClean="0"/>
            <a:t>Results</a:t>
          </a:r>
          <a:endParaRPr lang="nl-NL" sz="3900" kern="1200" dirty="0"/>
        </a:p>
      </dsp:txBody>
      <dsp:txXfrm>
        <a:off x="1088249" y="2259086"/>
        <a:ext cx="3224119" cy="1934471"/>
      </dsp:txXfrm>
    </dsp:sp>
    <dsp:sp modelId="{6231F14C-BA32-4E4F-8956-178CE898D28D}">
      <dsp:nvSpPr>
        <dsp:cNvPr id="0" name=""/>
        <dsp:cNvSpPr/>
      </dsp:nvSpPr>
      <dsp:spPr>
        <a:xfrm>
          <a:off x="4634780" y="2259086"/>
          <a:ext cx="3224119" cy="1934471"/>
        </a:xfrm>
        <a:prstGeom prst="rect">
          <a:avLst/>
        </a:prstGeom>
        <a:solidFill>
          <a:schemeClr val="lt1"/>
        </a:solidFill>
        <a:ln w="19050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900" kern="1200" dirty="0" err="1" smtClean="0"/>
            <a:t>Discussion</a:t>
          </a:r>
          <a:endParaRPr lang="nl-NL" sz="3900" kern="1200" dirty="0"/>
        </a:p>
      </dsp:txBody>
      <dsp:txXfrm>
        <a:off x="4634780" y="2259086"/>
        <a:ext cx="3224119" cy="19344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36CA0-A484-744B-AAFF-01705F7D1C55}" type="datetimeFigureOut">
              <a:rPr lang="nl-NL" smtClean="0"/>
              <a:t>30-10-17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8F2F3-8F02-924D-8D5F-1DDCA44BF5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2018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5054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Short </a:t>
            </a:r>
            <a:r>
              <a:rPr lang="nl-NL" dirty="0" err="1" smtClean="0"/>
              <a:t>introduction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about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what</a:t>
            </a:r>
            <a:r>
              <a:rPr lang="nl-NL" baseline="0" dirty="0" smtClean="0"/>
              <a:t> we </a:t>
            </a:r>
            <a:r>
              <a:rPr lang="nl-NL" baseline="0" dirty="0" err="1" smtClean="0"/>
              <a:t>researched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why</a:t>
            </a:r>
            <a:r>
              <a:rPr lang="nl-NL" baseline="0" dirty="0" smtClean="0"/>
              <a:t>.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3621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Explain</a:t>
            </a:r>
            <a:r>
              <a:rPr lang="nl-NL" dirty="0" smtClean="0"/>
              <a:t> </a:t>
            </a:r>
            <a:r>
              <a:rPr lang="nl-NL" dirty="0" err="1" smtClean="0"/>
              <a:t>method</a:t>
            </a:r>
            <a:r>
              <a:rPr lang="nl-NL" dirty="0" smtClean="0"/>
              <a:t>, first 2 steps </a:t>
            </a:r>
            <a:r>
              <a:rPr lang="nl-NL" dirty="0" err="1" smtClean="0"/>
              <a:t>using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image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9969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Continued</a:t>
            </a:r>
            <a:r>
              <a:rPr lang="nl-NL" dirty="0" smtClean="0"/>
              <a:t>.. Next </a:t>
            </a:r>
            <a:r>
              <a:rPr lang="nl-NL" dirty="0" err="1" smtClean="0"/>
              <a:t>two</a:t>
            </a:r>
            <a:r>
              <a:rPr lang="nl-NL" baseline="0" dirty="0" smtClean="0"/>
              <a:t> steps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9548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A lot of crashes has been </a:t>
            </a:r>
            <a:r>
              <a:rPr lang="nl-NL" dirty="0" err="1" smtClean="0"/>
              <a:t>calculated</a:t>
            </a:r>
            <a:r>
              <a:rPr lang="nl-NL" dirty="0" smtClean="0"/>
              <a:t>,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based</a:t>
            </a:r>
            <a:r>
              <a:rPr lang="nl-NL" baseline="0" dirty="0" smtClean="0"/>
              <a:t> on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table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shown</a:t>
            </a:r>
            <a:r>
              <a:rPr lang="nl-NL" baseline="0" dirty="0" smtClean="0"/>
              <a:t>,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crashes are </a:t>
            </a:r>
            <a:r>
              <a:rPr lang="nl-NL" baseline="0" dirty="0" err="1" smtClean="0"/>
              <a:t>almost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divided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equally</a:t>
            </a:r>
            <a:r>
              <a:rPr lang="nl-NL" baseline="0" dirty="0" smtClean="0"/>
              <a:t>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31890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Distance</a:t>
            </a:r>
            <a:r>
              <a:rPr lang="nl-NL" dirty="0" smtClean="0"/>
              <a:t> in </a:t>
            </a:r>
            <a:r>
              <a:rPr lang="nl-NL" dirty="0" err="1" smtClean="0"/>
              <a:t>metres</a:t>
            </a:r>
            <a:r>
              <a:rPr lang="nl-NL" dirty="0" smtClean="0"/>
              <a:t> </a:t>
            </a:r>
            <a:r>
              <a:rPr lang="nl-NL" dirty="0" err="1" smtClean="0"/>
              <a:t>before</a:t>
            </a:r>
            <a:r>
              <a:rPr lang="nl-NL" dirty="0" smtClean="0"/>
              <a:t> a turn </a:t>
            </a:r>
            <a:r>
              <a:rPr lang="nl-NL" dirty="0" err="1" smtClean="0"/>
              <a:t>that</a:t>
            </a:r>
            <a:r>
              <a:rPr lang="nl-NL" dirty="0" smtClean="0"/>
              <a:t> is </a:t>
            </a:r>
            <a:r>
              <a:rPr lang="nl-NL" dirty="0" err="1" smtClean="0"/>
              <a:t>used</a:t>
            </a:r>
            <a:r>
              <a:rPr lang="nl-NL" dirty="0" smtClean="0"/>
              <a:t> on </a:t>
            </a:r>
            <a:r>
              <a:rPr lang="nl-NL" dirty="0" err="1" smtClean="0"/>
              <a:t>average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brake</a:t>
            </a:r>
            <a:r>
              <a:rPr lang="nl-NL" dirty="0" smtClean="0"/>
              <a:t> </a:t>
            </a:r>
            <a:r>
              <a:rPr lang="nl-NL" dirty="0" err="1" smtClean="0"/>
              <a:t>before</a:t>
            </a:r>
            <a:r>
              <a:rPr lang="nl-NL" dirty="0" smtClean="0"/>
              <a:t> turn </a:t>
            </a:r>
            <a:r>
              <a:rPr lang="nl-NL" dirty="0" err="1" smtClean="0"/>
              <a:t>one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achieve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right speed, </a:t>
            </a:r>
            <a:r>
              <a:rPr lang="nl-NL" dirty="0" err="1" smtClean="0"/>
              <a:t>plotted</a:t>
            </a:r>
            <a:r>
              <a:rPr lang="nl-NL" dirty="0" smtClean="0"/>
              <a:t> </a:t>
            </a:r>
            <a:r>
              <a:rPr lang="nl-NL" dirty="0" err="1" smtClean="0"/>
              <a:t>against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amount</a:t>
            </a:r>
            <a:r>
              <a:rPr lang="nl-NL" dirty="0" smtClean="0"/>
              <a:t> of crashes.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9990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Distance</a:t>
            </a:r>
            <a:r>
              <a:rPr lang="nl-NL" dirty="0" smtClean="0"/>
              <a:t> in </a:t>
            </a:r>
            <a:r>
              <a:rPr lang="nl-NL" dirty="0" err="1" smtClean="0"/>
              <a:t>metres</a:t>
            </a:r>
            <a:r>
              <a:rPr lang="nl-NL" dirty="0" smtClean="0"/>
              <a:t> </a:t>
            </a:r>
            <a:r>
              <a:rPr lang="nl-NL" dirty="0" err="1" smtClean="0"/>
              <a:t>calculated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start- line </a:t>
            </a:r>
            <a:r>
              <a:rPr lang="nl-NL" dirty="0" err="1" smtClean="0"/>
              <a:t>till</a:t>
            </a:r>
            <a:r>
              <a:rPr lang="nl-NL" dirty="0" smtClean="0"/>
              <a:t> first turn, </a:t>
            </a:r>
            <a:r>
              <a:rPr lang="nl-NL" dirty="0" err="1" smtClean="0"/>
              <a:t>plotted</a:t>
            </a:r>
            <a:r>
              <a:rPr lang="nl-NL" dirty="0" smtClean="0"/>
              <a:t> </a:t>
            </a:r>
            <a:r>
              <a:rPr lang="nl-NL" dirty="0" err="1" smtClean="0"/>
              <a:t>against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amount</a:t>
            </a:r>
            <a:r>
              <a:rPr lang="nl-NL" dirty="0" smtClean="0"/>
              <a:t> of crashes.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1102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Maximum speed </a:t>
            </a:r>
            <a:r>
              <a:rPr lang="nl-NL" dirty="0" err="1" smtClean="0"/>
              <a:t>that</a:t>
            </a:r>
            <a:r>
              <a:rPr lang="nl-NL" dirty="0" smtClean="0"/>
              <a:t> </a:t>
            </a:r>
            <a:r>
              <a:rPr lang="nl-NL" dirty="0" err="1" smtClean="0"/>
              <a:t>should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driven</a:t>
            </a:r>
            <a:r>
              <a:rPr lang="nl-NL" dirty="0" smtClean="0"/>
              <a:t> in turn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achieve</a:t>
            </a:r>
            <a:r>
              <a:rPr lang="nl-NL" dirty="0" smtClean="0"/>
              <a:t> best </a:t>
            </a:r>
            <a:r>
              <a:rPr lang="nl-NL" dirty="0" err="1" smtClean="0"/>
              <a:t>result</a:t>
            </a:r>
            <a:r>
              <a:rPr lang="nl-NL" dirty="0" smtClean="0"/>
              <a:t>, </a:t>
            </a:r>
            <a:r>
              <a:rPr lang="nl-NL" dirty="0" err="1" smtClean="0"/>
              <a:t>plotted</a:t>
            </a:r>
            <a:r>
              <a:rPr lang="nl-NL" dirty="0" smtClean="0"/>
              <a:t> </a:t>
            </a:r>
            <a:r>
              <a:rPr lang="nl-NL" dirty="0" err="1" smtClean="0"/>
              <a:t>against</a:t>
            </a:r>
            <a:r>
              <a:rPr lang="nl-NL" dirty="0" smtClean="0"/>
              <a:t> crashes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30548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Repeat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fact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crashes are </a:t>
            </a:r>
            <a:r>
              <a:rPr lang="nl-NL" baseline="0" dirty="0" err="1" smtClean="0"/>
              <a:t>somewhat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devided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equally</a:t>
            </a:r>
            <a:r>
              <a:rPr lang="nl-NL" baseline="0" dirty="0" smtClean="0"/>
              <a:t> over </a:t>
            </a:r>
            <a:r>
              <a:rPr lang="nl-NL" baseline="0" dirty="0" err="1" smtClean="0"/>
              <a:t>all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circuits in 2017.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it’s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inline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real </a:t>
            </a:r>
            <a:r>
              <a:rPr lang="nl-NL" baseline="0" dirty="0" err="1" smtClean="0"/>
              <a:t>world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Our</a:t>
            </a:r>
            <a:r>
              <a:rPr lang="nl-NL" baseline="0" dirty="0" smtClean="0"/>
              <a:t> track </a:t>
            </a:r>
            <a:r>
              <a:rPr lang="nl-NL" baseline="0" dirty="0" err="1" smtClean="0"/>
              <a:t>width</a:t>
            </a:r>
            <a:r>
              <a:rPr lang="nl-NL" baseline="0" dirty="0" smtClean="0"/>
              <a:t> was 5, on </a:t>
            </a:r>
            <a:r>
              <a:rPr lang="nl-NL" baseline="0" dirty="0" err="1" smtClean="0"/>
              <a:t>some</a:t>
            </a:r>
            <a:r>
              <a:rPr lang="nl-NL" baseline="0" dirty="0" smtClean="0"/>
              <a:t> circuits </a:t>
            </a:r>
            <a:r>
              <a:rPr lang="nl-NL" baseline="0" dirty="0" err="1" smtClean="0"/>
              <a:t>it’s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2 or 3 </a:t>
            </a:r>
            <a:r>
              <a:rPr lang="nl-NL" baseline="0" dirty="0" err="1" smtClean="0"/>
              <a:t>cars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So</a:t>
            </a:r>
            <a:r>
              <a:rPr lang="nl-NL" baseline="0" dirty="0" smtClean="0"/>
              <a:t> talk </a:t>
            </a:r>
            <a:r>
              <a:rPr lang="nl-NL" baseline="0" dirty="0" err="1" smtClean="0"/>
              <a:t>about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about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futher</a:t>
            </a:r>
            <a:r>
              <a:rPr lang="nl-NL" baseline="0" dirty="0" smtClean="0"/>
              <a:t> research. </a:t>
            </a:r>
            <a:r>
              <a:rPr lang="nl-NL" baseline="0" dirty="0" err="1" smtClean="0"/>
              <a:t>Improve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simulation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try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get more information? Oh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perhaps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tell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we </a:t>
            </a:r>
            <a:r>
              <a:rPr lang="nl-NL" baseline="0" dirty="0" err="1" smtClean="0"/>
              <a:t>didn’t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find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signifcant</a:t>
            </a:r>
            <a:r>
              <a:rPr lang="nl-NL" baseline="0" dirty="0" smtClean="0"/>
              <a:t> factor?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0169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F528-E05D-2148-B7ED-2B9CEB9EF849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-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C6C40-79EE-8F4C-BB63-3F43269510F3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1D081-E5A4-EE40-B71D-614E48745F75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3BA10-9D58-3441-83D2-48C6ACBB6863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0D67-6986-0C48-9C2A-BD32F351C863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4B4D2-37BB-1544-B1A5-EF2EED6E19D3}" type="datetime1">
              <a:rPr lang="nl-NL" smtClean="0"/>
              <a:t>30-10-17</a:t>
            </a:fld>
            <a:endParaRPr lang="nl-N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s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940B0-BF16-EC49-9DA2-40ADE7197B29}" type="datetime1">
              <a:rPr lang="nl-NL" smtClean="0"/>
              <a:t>30-10-17</a:t>
            </a:fld>
            <a:endParaRPr lang="nl-N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89613-9934-B142-9CFE-785E0E0AC004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423D-1320-A548-AAC0-0D3F9AAB6BB0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94D83-6EA6-FE4A-B9D3-6B378279C34F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CB4E5-8269-034F-8D95-4192B11DC4E1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4A34D-3024-3C4F-BFAC-B785FCA5AEA0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B2A1F-DF61-1E41-8841-1884F6F9B850}" type="datetime1">
              <a:rPr lang="nl-NL" smtClean="0"/>
              <a:t>30-10-17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4C60F-21D9-294B-9BC8-7C65087DB532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EA2A1-4C7A-4648-9C32-110F7631359F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94D92-1E91-9B42-9DAE-E0FACB236F29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93FCC-A1C1-0149-98DC-3D66DD11FA03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E874135-1A03-7F49-9F79-1A6D2A3BE6C7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42720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1016"/>
            <a:ext cx="12192000" cy="685596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Simulating</a:t>
            </a:r>
            <a:r>
              <a:rPr lang="nl-NL" dirty="0" smtClean="0"/>
              <a:t> F1 crashes </a:t>
            </a:r>
            <a:r>
              <a:rPr lang="nl-NL" dirty="0" err="1" smtClean="0"/>
              <a:t>till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first corner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Jordi </a:t>
            </a:r>
            <a:r>
              <a:rPr lang="nl-NL" dirty="0" err="1" smtClean="0"/>
              <a:t>wippert</a:t>
            </a:r>
            <a:r>
              <a:rPr lang="nl-NL" dirty="0" smtClean="0"/>
              <a:t>, </a:t>
            </a:r>
            <a:r>
              <a:rPr lang="nl-NL" dirty="0" err="1" smtClean="0"/>
              <a:t>kevin</a:t>
            </a:r>
            <a:r>
              <a:rPr lang="nl-NL" dirty="0" smtClean="0"/>
              <a:t> </a:t>
            </a:r>
            <a:r>
              <a:rPr lang="nl-NL" dirty="0" err="1" smtClean="0"/>
              <a:t>wilbrink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24236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Discussion</a:t>
            </a:r>
            <a:r>
              <a:rPr lang="nl-NL" dirty="0" smtClean="0"/>
              <a:t> &amp; </a:t>
            </a:r>
            <a:r>
              <a:rPr lang="nl-NL" dirty="0" err="1" smtClean="0"/>
              <a:t>conclussion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All</a:t>
            </a:r>
            <a:r>
              <a:rPr lang="nl-NL" dirty="0" smtClean="0"/>
              <a:t> circuits 2017</a:t>
            </a:r>
          </a:p>
          <a:p>
            <a:r>
              <a:rPr lang="nl-NL" dirty="0" smtClean="0"/>
              <a:t>Crashes </a:t>
            </a:r>
            <a:r>
              <a:rPr lang="nl-NL" dirty="0" err="1" smtClean="0"/>
              <a:t>divided</a:t>
            </a:r>
            <a:r>
              <a:rPr lang="nl-NL" dirty="0" smtClean="0"/>
              <a:t> </a:t>
            </a:r>
            <a:r>
              <a:rPr lang="nl-NL" dirty="0" err="1" smtClean="0"/>
              <a:t>equally</a:t>
            </a:r>
            <a:endParaRPr lang="nl-NL" dirty="0" smtClean="0"/>
          </a:p>
          <a:p>
            <a:r>
              <a:rPr lang="nl-NL" dirty="0" smtClean="0"/>
              <a:t>Real-</a:t>
            </a:r>
            <a:r>
              <a:rPr lang="nl-NL" dirty="0" err="1" smtClean="0"/>
              <a:t>world</a:t>
            </a:r>
            <a:endParaRPr lang="nl-NL" dirty="0" smtClean="0"/>
          </a:p>
          <a:p>
            <a:r>
              <a:rPr lang="nl-NL"/>
              <a:t>No </a:t>
            </a:r>
            <a:r>
              <a:rPr lang="nl-NL" smtClean="0"/>
              <a:t>significant </a:t>
            </a:r>
            <a:r>
              <a:rPr lang="nl-NL" dirty="0"/>
              <a:t>factor </a:t>
            </a:r>
            <a:r>
              <a:rPr lang="nl-NL" dirty="0" smtClean="0"/>
              <a:t>found</a:t>
            </a:r>
            <a:endParaRPr lang="nl-NL" dirty="0"/>
          </a:p>
          <a:p>
            <a:r>
              <a:rPr lang="nl-NL" dirty="0" err="1" smtClean="0"/>
              <a:t>Row</a:t>
            </a:r>
            <a:r>
              <a:rPr lang="nl-NL" dirty="0" smtClean="0"/>
              <a:t> </a:t>
            </a:r>
            <a:r>
              <a:rPr lang="nl-NL" dirty="0" err="1" smtClean="0"/>
              <a:t>width</a:t>
            </a:r>
            <a:endParaRPr lang="nl-NL" dirty="0" smtClean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3A15A-0AFE-464D-9C2E-E2A8F7205DBA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3023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Content</a:t>
            </a:r>
            <a:endParaRPr lang="nl-NL" dirty="0"/>
          </a:p>
        </p:txBody>
      </p:sp>
      <p:graphicFrame>
        <p:nvGraphicFramePr>
          <p:cNvPr id="7" name="Tijdelijke aanduiding voor inhoud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7741263"/>
              </p:ext>
            </p:extLst>
          </p:nvPr>
        </p:nvGraphicFramePr>
        <p:xfrm>
          <a:off x="1103313" y="2052638"/>
          <a:ext cx="8947150" cy="419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E43AE-3894-B44C-9C73-9F808F16D924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7077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Formula</a:t>
            </a:r>
            <a:r>
              <a:rPr lang="nl-NL" dirty="0" smtClean="0"/>
              <a:t> 1 crashes</a:t>
            </a:r>
          </a:p>
          <a:p>
            <a:r>
              <a:rPr lang="nl-NL" dirty="0" smtClean="0"/>
              <a:t>Safety </a:t>
            </a:r>
            <a:r>
              <a:rPr lang="nl-NL" dirty="0" err="1" smtClean="0"/>
              <a:t>improvement</a:t>
            </a:r>
            <a:endParaRPr lang="nl-NL" dirty="0" smtClean="0"/>
          </a:p>
          <a:p>
            <a:r>
              <a:rPr lang="nl-NL" dirty="0" smtClean="0"/>
              <a:t>Monte Carlos </a:t>
            </a:r>
            <a:r>
              <a:rPr lang="nl-NL" dirty="0" err="1" smtClean="0"/>
              <a:t>simulation</a:t>
            </a:r>
            <a:endParaRPr lang="nl-NL" dirty="0" smtClean="0"/>
          </a:p>
          <a:p>
            <a:r>
              <a:rPr lang="nl-NL" dirty="0" smtClean="0"/>
              <a:t>Nagel-</a:t>
            </a:r>
            <a:r>
              <a:rPr lang="nl-NL" dirty="0" err="1" smtClean="0"/>
              <a:t>Schrekenberg</a:t>
            </a:r>
            <a:endParaRPr lang="nl-NL" dirty="0" smtClean="0"/>
          </a:p>
          <a:p>
            <a:endParaRPr lang="nl-NL" dirty="0" smtClean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75FC-78EC-DA46-8502-EDDEA9987183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3</a:t>
            </a:fld>
            <a:endParaRPr lang="nl-NL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3"/>
          <a:srcRect b="15333"/>
          <a:stretch/>
        </p:blipFill>
        <p:spPr>
          <a:xfrm>
            <a:off x="5192987" y="3078817"/>
            <a:ext cx="5305552" cy="2992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317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Methods</a:t>
            </a:r>
            <a:r>
              <a:rPr lang="nl-NL" dirty="0" smtClean="0"/>
              <a:t> (I)</a:t>
            </a:r>
            <a:r>
              <a:rPr lang="nl-NL" dirty="0" smtClean="0"/>
              <a:t/>
            </a:r>
            <a:br>
              <a:rPr lang="nl-NL" dirty="0" smtClean="0"/>
            </a:br>
            <a:endParaRPr lang="nl-NL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Four</a:t>
            </a:r>
            <a:r>
              <a:rPr lang="nl-NL" dirty="0" smtClean="0"/>
              <a:t> steps</a:t>
            </a:r>
          </a:p>
          <a:p>
            <a:endParaRPr lang="nl-NL" dirty="0"/>
          </a:p>
        </p:txBody>
      </p:sp>
      <p:pic>
        <p:nvPicPr>
          <p:cNvPr id="7" name="Tijdelijke aanduiding voor inhou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563" y="452718"/>
            <a:ext cx="3412290" cy="60395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ijdelijke aanduiding voor datum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76EF-581A-8646-8F42-39F5D7DC111D}" type="datetime1">
              <a:rPr lang="nl-NL" smtClean="0"/>
              <a:t>30-10-17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2904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Methods</a:t>
            </a:r>
            <a:r>
              <a:rPr lang="nl-NL" dirty="0" smtClean="0"/>
              <a:t> (II)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778" y="867245"/>
            <a:ext cx="5381154" cy="53811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42282-C7BD-CE4C-B57E-812BE8B80333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65089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/>
            </a:r>
            <a:br>
              <a:rPr lang="nl-NL" dirty="0" smtClean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10,000 runs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each</a:t>
            </a:r>
            <a:r>
              <a:rPr lang="nl-NL" dirty="0" smtClean="0"/>
              <a:t> track</a:t>
            </a:r>
          </a:p>
          <a:p>
            <a:r>
              <a:rPr lang="nl-NL" dirty="0" smtClean="0"/>
              <a:t>200,000 runs in </a:t>
            </a:r>
            <a:r>
              <a:rPr lang="nl-NL" dirty="0" err="1" smtClean="0"/>
              <a:t>total</a:t>
            </a:r>
            <a:endParaRPr lang="nl-NL" dirty="0" smtClean="0"/>
          </a:p>
          <a:p>
            <a:r>
              <a:rPr lang="nl-NL" dirty="0" smtClean="0"/>
              <a:t>121,747 crashes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6353" y="452718"/>
            <a:ext cx="5143500" cy="6007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19828-8702-F146-8137-F003193E7889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50038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(II)</a:t>
            </a:r>
            <a:endParaRPr lang="nl-NL" dirty="0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8" name="Tijdelijke aanduiding voor inhou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4446" y="1853248"/>
            <a:ext cx="4605407" cy="4195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ijdelijke aanduiding voo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F0E1D-EC0C-9F40-A2A6-83C19A51B157}" type="datetime1">
              <a:rPr lang="nl-NL" smtClean="0"/>
              <a:t>30-10-17</a:t>
            </a:fld>
            <a:endParaRPr lang="nl-NL"/>
          </a:p>
        </p:txBody>
      </p:sp>
      <p:sp>
        <p:nvSpPr>
          <p:cNvPr id="10" name="Tijdelijke aanduiding voor voetteks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11" name="Tijdelijke aanduiding voor dia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0366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(III)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553" y="1853248"/>
            <a:ext cx="4813300" cy="4229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7D308-29FA-FB48-8981-160D0F753E28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7845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(IV)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553" y="1854199"/>
            <a:ext cx="4813300" cy="4394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ijdelijke aanduiding voor datum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B6E44-414D-2E45-B3BC-58E63AE253D8}" type="datetime1">
              <a:rPr lang="nl-NL" smtClean="0"/>
              <a:t>30-10-17</a:t>
            </a:fld>
            <a:endParaRPr lang="nl-NL"/>
          </a:p>
        </p:txBody>
      </p:sp>
      <p:sp>
        <p:nvSpPr>
          <p:cNvPr id="7" name="Tijdelijke aanduiding voor voetteks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3026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105</TotalTime>
  <Words>292</Words>
  <Application>Microsoft Macintosh PowerPoint</Application>
  <PresentationFormat>Breedbeeld</PresentationFormat>
  <Paragraphs>72</Paragraphs>
  <Slides>10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5" baseType="lpstr">
      <vt:lpstr>Calibri</vt:lpstr>
      <vt:lpstr>Century Gothic</vt:lpstr>
      <vt:lpstr>Wingdings 3</vt:lpstr>
      <vt:lpstr>Arial</vt:lpstr>
      <vt:lpstr>Ion</vt:lpstr>
      <vt:lpstr>Simulating F1 crashes till the first corner</vt:lpstr>
      <vt:lpstr>Content</vt:lpstr>
      <vt:lpstr>Introduction</vt:lpstr>
      <vt:lpstr>Methods (I) </vt:lpstr>
      <vt:lpstr>Methods (II)</vt:lpstr>
      <vt:lpstr>Results </vt:lpstr>
      <vt:lpstr>Results (II)</vt:lpstr>
      <vt:lpstr>Results (III)</vt:lpstr>
      <vt:lpstr>Results (IV)</vt:lpstr>
      <vt:lpstr>Discussion &amp; conclussion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Simulating F1 crashes till the first corner</dc:title>
  <dc:creator>Microsoft Office-gebruiker</dc:creator>
  <cp:lastModifiedBy>Microsoft Office-gebruiker</cp:lastModifiedBy>
  <cp:revision>16</cp:revision>
  <dcterms:created xsi:type="dcterms:W3CDTF">2017-10-30T08:12:23Z</dcterms:created>
  <dcterms:modified xsi:type="dcterms:W3CDTF">2017-10-30T10:02:53Z</dcterms:modified>
</cp:coreProperties>
</file>